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CBFC-8D1E-4450-90EF-E2A8AB46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5966C8-F06A-4C4B-B6F7-944B47ED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3EA8-7EC1-44C6-B901-A461FF641F0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A09E6F-E841-4818-83A3-7E10D92B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075ED0-2B70-4E2B-8A4B-F2091C14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F9F9B-6606-4C55-93C4-AEC943244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24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BB7615-FC67-499F-8E61-2C321EA8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C9181C-067D-49A6-9BD7-B2E1A5B4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D0266-BB57-4F68-93E7-83D996AB5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A3EA8-7EC1-44C6-B901-A461FF641F0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40E70-FBD6-402B-8567-892A7C86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7FA6A-491B-4136-A4A9-BF0A562E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9F9B-6606-4C55-93C4-AEC943244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2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C25A20-BFB8-4331-863B-3D425095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DA709-4ED5-4BE2-9890-EF54FBD80C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0DFFCC-DB4E-40B9-A3B3-6636E62F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D0D4D-456D-4DDA-ADEF-9E05D0B5B4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6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3E29E1-3B17-40C9-B649-3C0CB0C6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F296B-8F80-447B-ACF5-B16C1002E0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00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CED47B-99A9-4FF2-8DAC-37071183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7EDFC-B946-4815-B5A0-85352401F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2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06FA00-8F0D-433B-B775-A2B100EA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600" b="1">
                <a:latin typeface="Times New Roman" pitchFamily="18" charset="0"/>
              </a:rPr>
              <a:t>持久层</a:t>
            </a:r>
            <a:r>
              <a:rPr lang="zh-CN" altLang="en-US" sz="3600" b="1">
                <a:latin typeface="Times New Roman" pitchFamily="18" charset="0"/>
              </a:rPr>
              <a:t>：</a:t>
            </a:r>
            <a:r>
              <a:rPr lang="en-US" altLang="zh-CN" sz="3600"/>
              <a:t> hibernate </a:t>
            </a:r>
            <a:r>
              <a:rPr lang="zh-CN" altLang="en-US" sz="3600"/>
              <a:t>和 </a:t>
            </a:r>
            <a:r>
              <a:rPr lang="en-US" altLang="zh-CN" sz="3600"/>
              <a:t>ib</a:t>
            </a:r>
            <a:r>
              <a:rPr lang="en-US" altLang="zh-CN" sz="3600" b="1"/>
              <a:t>at</a:t>
            </a:r>
            <a:r>
              <a:rPr lang="en-US" altLang="zh-CN" sz="3600"/>
              <a:t>is(</a:t>
            </a:r>
            <a:r>
              <a:rPr lang="en-US" altLang="zh-CN" sz="3600" b="1">
                <a:latin typeface="Times New Roman" pitchFamily="18" charset="0"/>
              </a:rPr>
              <a:t>myBatis</a:t>
            </a:r>
            <a:r>
              <a:rPr lang="en-US" altLang="zh-CN" sz="3600"/>
              <a:t>)</a:t>
            </a:r>
            <a:endParaRPr lang="zh-CN" altLang="zh-CN" sz="3600" b="1">
              <a:latin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8E52C-3920-4D0C-AE31-E5066AD6A4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6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651880-1DEC-452A-A53B-A9966A4E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常用类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AAB53-DD36-4D00-9572-ADC250F33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8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183F4D-2D36-4725-97B8-A985DD99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java.net.InetAddress</a:t>
            </a:r>
            <a:r>
              <a:rPr lang="zh-CN" altLang="en-US"/>
              <a:t>：</a:t>
            </a:r>
            <a:r>
              <a:rPr lang="en-US" altLang="zh-CN"/>
              <a:t>IP</a:t>
            </a:r>
            <a:r>
              <a:rPr lang="zh-CN" altLang="en-US"/>
              <a:t>地址类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1F02A-B0A9-42C7-8D19-90B0EF2A72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1118A7-6995-4A68-9266-4425B3D0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b="1"/>
              <a:t>java.net.InetAddress</a:t>
            </a:r>
            <a:r>
              <a:rPr lang="zh-CN" altLang="en-US" sz="3200" b="1"/>
              <a:t>主要方法（参考）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3E0D4-AD70-4291-9671-E4F3152AA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4CB08B-332E-42C6-B988-ED52A945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使用</a:t>
            </a:r>
            <a:r>
              <a:rPr lang="en-US" altLang="zh-CN"/>
              <a:t>InetAddress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BF239-B51C-4E9C-905C-CF782A919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5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249B38-03A9-433A-9803-048D4F33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69900" indent="-469900" eaLnBrk="1" hangingPunct="1">
              <a:spcBef>
                <a:spcPct val="20000"/>
              </a:spcBef>
              <a:defRPr/>
            </a:pPr>
            <a:r>
              <a:rPr lang="en-US" altLang="zh-CN" sz="3000">
                <a:solidFill>
                  <a:srgbClr val="CC0000"/>
                </a:solidFill>
                <a:cs typeface="+mn-cs"/>
              </a:rPr>
              <a:t>URL</a:t>
            </a:r>
            <a:r>
              <a:rPr lang="zh-CN" altLang="en-US" sz="3000">
                <a:solidFill>
                  <a:srgbClr val="CC0000"/>
                </a:solidFill>
                <a:cs typeface="+mn-cs"/>
              </a:rPr>
              <a:t>与</a:t>
            </a:r>
            <a:r>
              <a:rPr lang="en-US" altLang="zh-CN" sz="3000">
                <a:solidFill>
                  <a:srgbClr val="CC0000"/>
                </a:solidFill>
                <a:cs typeface="+mn-cs"/>
              </a:rPr>
              <a:t>URLConnection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F78DB-5915-4F4A-81EB-A33EB44F7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2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5C1E60-5C85-4CFA-B393-FE9FA601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java.net.URL</a:t>
            </a:r>
            <a:r>
              <a:rPr lang="zh-CN" altLang="en-US"/>
              <a:t>：统一资源定位器类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D04AA-6B8F-4D6F-9FE0-B70BAB6C93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F3DCD6-2809-4008-9D6B-0FABA216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URL</a:t>
            </a:r>
            <a:r>
              <a:rPr lang="zh-CN" altLang="en-US"/>
              <a:t>类的构造方法（参考）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957FC2-CA0E-4E6F-B413-CC717A325C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3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32D602-FEA3-4654-A1E5-87004580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FCFF5-A194-42DD-B338-0D55F9A04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0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92555F-0DBF-4650-ACF3-96C13C0B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URL</a:t>
            </a:r>
            <a:r>
              <a:rPr lang="zh-CN" altLang="en-US"/>
              <a:t>类的主要方法（参考）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00F6D-F190-4B5E-9016-21ACB1019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236247-5CF7-4B21-8507-61253E42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D1704-913C-4905-8120-75EA89562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5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302E1C-8B16-4F11-9957-5E48CFC4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FB26A4-5F45-4C5B-829D-3FB822138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D5863F-1FB4-4D29-BD48-81CCA17A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DAD7C-55E7-4A29-86B5-5E55FF9D59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2285F9-D20F-474E-A9DC-A705E888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7AD28-A353-4C94-A7F9-7DE9A02A1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5E85EF-53A4-4FD5-8370-16093BC9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java.net.URLConnction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9A215-F966-4989-9A29-DD2A183D73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6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BAF4FF-D6B2-4963-BA11-CD2433DD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URLConnection</a:t>
            </a:r>
            <a:r>
              <a:rPr lang="zh-CN" altLang="en-US"/>
              <a:t>类的主要方法（参考）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D4F03-AE2B-4A72-9CE6-4B5A004A47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9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931BDD-C3F6-4BBF-A469-2E544439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/>
              <a:t>URLConnection</a:t>
            </a:r>
            <a:r>
              <a:rPr lang="zh-CN" altLang="en-US" sz="3200"/>
              <a:t>类的主要方法（续，参考）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1E96DC-E0A6-49E1-8951-747D7F2DF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FFDB9F-E144-4116-91E7-D29D5EE1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URLConnection</a:t>
            </a:r>
            <a:r>
              <a:rPr lang="zh-CN" altLang="en-US"/>
              <a:t>类的用法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F2436-BD82-4C06-8E7D-F80CF64862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47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4E702D-F3F0-439F-B45E-1F051CA1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88C1A-A7A1-470E-9F4D-F8A70FB89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0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2D76ED-720E-4952-A518-9F54D88E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950164-69EA-425D-B8E3-914C2153AF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2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30F3C5-78C4-454E-8147-0733F207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800" b="1"/>
              <a:t>写数据到 URL</a:t>
            </a:r>
            <a:endParaRPr lang="zh-CN" altLang="zh-CN" sz="4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CAA167-69EA-4455-B90C-974111A81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7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AF6A64-704E-42AC-8FAE-7C9F297A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4BCC60-D9A7-4C7A-88BE-4C38B813E7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2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00FF15-F769-464F-83A7-242A22D2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33592-6AF6-4774-AC98-7B569E9F2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3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9A9EA9-9D83-4898-931E-428A564D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关于</a:t>
            </a:r>
            <a:r>
              <a:rPr lang="en-US" altLang="zh-CN"/>
              <a:t>I/O</a:t>
            </a:r>
            <a:r>
              <a:rPr lang="zh-CN" altLang="en-US"/>
              <a:t>的补充说明（续）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39D65-576F-4531-BD40-1FBB16A17D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139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5F1F59-8AA9-479D-A7D0-73B37EC9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6B49AF-F957-44C4-BD7C-54A87F52B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11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F2B394-8B02-4678-B923-E8EC46FE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000" b="1"/>
              <a:t>Appendx:</a:t>
            </a:r>
            <a:br>
              <a:rPr lang="zh-CN" altLang="zh-CN" sz="4000" b="1"/>
            </a:br>
            <a:r>
              <a:rPr lang="zh-CN" altLang="zh-CN" sz="4000" b="1"/>
              <a:t>底层网络编程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1EE63-C178-4D12-B6D1-D20A407753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525661-7B92-4ABC-9480-C20582D3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b="1"/>
              <a:t>网络通信需要分别设计服务器端和客户端程序</a:t>
            </a:r>
            <a:endParaRPr lang="en-US" altLang="zh-CN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D3353D-BC26-4A3E-9F9E-657D11189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2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0D6C0B-F231-4990-A6FF-A1F261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b="1">
                <a:latin typeface="Times New Roman" pitchFamily="18" charset="0"/>
              </a:rPr>
              <a:t>用Socket进行通信的过程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1E1AB-2A6E-4BEE-86CC-F65CCC7FF2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4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32662B-EA0E-4A53-8078-40ACEDFE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创建 socket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43C02-14BD-408E-8A77-E0D667333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5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428CA1-6384-4F06-AAB3-F47A70EF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46E864-313D-47D3-95EB-E7F4D4548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8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CCA3F0-977C-4002-A127-C0CF8F2B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创建 socket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22B9A-BA55-49ED-A773-E7F030AAE3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D1227-2FD3-44DB-B9EC-97CF3D89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000" b="1"/>
              <a:t>打开 IO 流</a:t>
            </a:r>
            <a:r>
              <a:rPr lang="zh-CN" altLang="zh-CN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FC65FA-C629-48EA-80D4-BA4C912FC5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541A44-6580-4DE5-8A57-F1F23F65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一、</a:t>
            </a:r>
            <a:r>
              <a:rPr lang="en-US" altLang="zh-CN"/>
              <a:t> </a:t>
            </a:r>
            <a:r>
              <a:rPr lang="zh-CN" altLang="zh-CN"/>
              <a:t>网络通讯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1FFA90-37D6-412C-A85B-5A8B25773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2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580BE8-2E1E-4505-98EF-6DA4F50B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2A3D18-B793-4E1D-9794-827AC820C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8103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386BD2-5D62-4EB1-992A-266D01EB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BF1DD-A4C4-452B-84AD-E922A9DE7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29516D-65BE-485D-82FE-5CEC7C65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zh-CN" altLang="zh-CN"/>
              <a:t> </a:t>
            </a:r>
            <a:r>
              <a:rPr lang="zh-CN" altLang="zh-CN" sz="3600">
                <a:latin typeface="Times New Roman" pitchFamily="18" charset="0"/>
              </a:rPr>
              <a:t>简单的c/s程序的设计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A0A36-F079-4A1E-A464-4946FEE8A3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0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CC2331-2011-4737-B2F7-D285EA47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3BC323-4834-40EE-A5BD-DF3E3C717B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3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7F3CCD-BB2D-4A31-83D3-1E072445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B184EE-F0C3-48CE-A424-3A0097D34B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77CD80-FEA6-4286-A40A-140BD533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8059D-EEB8-4FA4-8D84-EA0AEDC2B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39401F-F3AF-4C43-A3AE-85AABFCD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B5F39-96A0-4266-BEFA-C876AEF6A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8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CAADE8-9736-48D0-8B7E-179EBDB5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076EE-B8AA-4439-98B3-BCE18B2F8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4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644659-A34A-477D-BE8A-6C39705F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000">
                <a:latin typeface="Times New Roman" pitchFamily="18" charset="0"/>
              </a:rPr>
              <a:t>简单的 c/s程序的设计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7C8C1-23A6-4F9D-BE38-80DE32B83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4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FCED2C-63F9-4E1E-B655-FDF0458E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多线程服务器实现一般框架举例：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24CFD5-1CDF-462D-8CD1-F0FE8C1F2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E02FA2-A7AB-44BF-81E6-26CD914E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b="1">
                <a:solidFill>
                  <a:srgbClr val="A50021"/>
                </a:solidFill>
              </a:rPr>
              <a:t>网络</a:t>
            </a:r>
            <a:r>
              <a:rPr lang="zh-CN" altLang="en-US" sz="3200" b="1">
                <a:solidFill>
                  <a:srgbClr val="A50021"/>
                </a:solidFill>
              </a:rPr>
              <a:t>程序结构</a:t>
            </a:r>
            <a:endParaRPr lang="zh-CN" altLang="zh-CN" sz="3200" b="1">
              <a:solidFill>
                <a:srgbClr val="A5002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83EE8-14EF-4754-99CC-81CA41562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3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AC2C47-48F6-4A93-A65F-2380943F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0D8F6-7080-4DB9-B81C-633830D9A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9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59E285-3448-4818-96F1-9556172C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F7969D-08BF-4ABB-98B4-F780FE25D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82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38A6F7-7CFE-412A-8016-0E19A74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4B46F-D7C7-4590-A4DC-813C7B8381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7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675FA8-314D-4758-B17F-B4910CF7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E402DD-D6D0-47EE-8D13-986D04BDC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81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C27026-C747-4BB6-B780-8EFEDE1B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88983-FF38-40C5-A600-4D999D8DC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3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91E4E8-AC35-4E08-9246-E01F1D44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3AE677-1A39-4B14-BAD0-D55E34370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57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2FA90F-2EDB-41F2-83DC-874BEBB8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b="1"/>
              <a:t>用Datagram Socket进行无连接的通信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717950-6AE3-4AAB-AD8E-A6F94D1B55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3B8D84-F1D3-45D0-BD3F-2EA064C7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java.net.DatagramPacket</a:t>
            </a:r>
            <a:r>
              <a:rPr lang="zh-CN" altLang="en-US"/>
              <a:t>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8517D-435C-48B4-973B-03D0299615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9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07E720-87E1-429E-810A-8E62967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64FB87-DBA3-45CA-B105-3A16F76F1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3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DDF35E-DCA9-46A7-AC81-E51870FD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3616A5-324D-415E-B883-C0855BBB3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2DABD1-2D18-4C94-AFCA-CDE9FF87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F6B4A-4F03-4789-9EDF-5C9E49D8A1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28A5F4-FF3B-4789-9B43-9F52C5F5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4B81C-B2F6-481D-A009-288625D840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58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4BADE8-CB02-4BF8-8E42-07861FC4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</a:t>
            </a:r>
            <a:r>
              <a:rPr lang="en-US" altLang="zh-CN"/>
              <a:t>java.nio </a:t>
            </a:r>
            <a:r>
              <a:rPr lang="zh-CN" altLang="en-US"/>
              <a:t>（自学）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3A8AF-31A0-4E44-BD7F-8F351F6F8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6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24AB30-98AF-4147-B707-DBC1946B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/>
              <a:t>用</a:t>
            </a:r>
            <a:r>
              <a:rPr lang="en-US" altLang="zh-CN" sz="3600" b="1"/>
              <a:t>MulticastSocket</a:t>
            </a:r>
            <a:r>
              <a:rPr lang="zh-CN" altLang="en-US" sz="3600" b="1"/>
              <a:t>实现多点广播</a:t>
            </a:r>
            <a:endParaRPr lang="zh-CN" altLang="zh-CN" sz="36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CF2EF6-B0FE-41BF-A561-F3B537811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64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C60767-6F44-4905-A139-397929BE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23649A-6E0A-4D2E-BA2E-D93319A2F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985606-C2B1-43A3-AD69-955B3507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9858C4-A8D7-4DCE-B1F6-FC2E5AE40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16E7F0-A40D-4EDE-A387-5F41BD48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971B5F-FB5C-44AB-B343-2F823B8820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75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F72A09-1069-4F5C-8D74-93B6B365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57CCBC-C669-46D9-85A6-361EB48548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7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BAA798-606A-4CFC-931E-13DBE412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/>
              <a:t>私有</a:t>
            </a:r>
            <a:r>
              <a:rPr lang="en-US" altLang="zh-CN" sz="3200" b="1"/>
              <a:t>IP</a:t>
            </a:r>
            <a:r>
              <a:rPr lang="zh-CN" altLang="en-US" sz="3200" b="1"/>
              <a:t>地址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3DFB85-7AF6-492F-8C55-CB7858B19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7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5A6158-0BD1-4647-BE91-033F093C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7D798-FDA0-456B-B241-8C9E86AD5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1D1055-3A8B-408C-BD62-C03A84C6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4CE4C8-01CC-4FE7-B1A6-4EF540C12C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D20D88-916E-4CD8-994C-C3289619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网络基础</a:t>
            </a:r>
            <a:r>
              <a:rPr lang="en-US" altLang="zh-CN"/>
              <a:t>—TCP/IP</a:t>
            </a:r>
            <a:r>
              <a:rPr lang="zh-CN" altLang="en-US"/>
              <a:t>协议簇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F0C1C-30BF-422C-B12D-25DAED3D55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28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25E25A-8C62-41F1-8777-B80D483C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MulticastSocket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EF60B-51E5-4785-AD7A-B2094603DB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1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B11127-7182-43AB-88B8-0832BBA0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99897-6272-4BD2-8C00-84FBDC5552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6E9F62-A9EA-4840-B08E-6D8DAFD5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E8D5BC-49B7-422B-B59B-65E8556143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1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1991EB-5A97-4C02-BD3A-5C321268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AE838-ED59-4C23-9132-F64F00870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62B179-ADDD-4C25-9F8E-6FF1AED0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9C299-93B1-4D3F-BDF8-CCC7B2D57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40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DBD29C-3DB2-4C0D-AEA2-00841B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与组播组通信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5D9124-C2A4-4042-A6B3-A8912CB179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86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34FF17-8AA7-4679-8C9D-E42F1A3E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6720F2-319B-4DFE-9ACB-45D905454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00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2BBB35-CC06-4193-89D4-C568CFAC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15A9C-0B27-474E-8DE9-074EA6F77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4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CF4AD9-8C53-4A85-BAF2-73AE8DE2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5C5D5B-2825-4C93-BA61-D657922537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38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8B58B1-C622-4D8A-A3FB-C205982F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6E758F-42A7-428D-8104-97B6DFAC1D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9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D23C62-FE01-4F26-8724-D092C4A6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常见网络编程封装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2D665-D74C-463E-9613-BD612D572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32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B6A6F7-FE87-486A-9EF4-254FD546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0D03E-7014-44E3-AFFB-D4A611A2B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41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0230ED-28C2-4760-A7FB-6B985EAF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JDBC</a:t>
            </a:r>
            <a:r>
              <a:rPr lang="zh-CN" altLang="en-US"/>
              <a:t>与数据库编程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5CEF04-7DE9-4E19-80AA-17925682DC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94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DFA044-C2EC-4AF2-950B-E9CEAE52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JDBC</a:t>
            </a:r>
            <a:r>
              <a:rPr lang="zh-CN" altLang="en-US"/>
              <a:t>基本结构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B59D1B-58B6-4E34-87EC-22BA811F0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54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FCD3EC-CDEA-4B96-8E40-D7A239A6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</a:t>
            </a:r>
            <a:r>
              <a:rPr lang="zh-CN" altLang="en-US"/>
              <a:t>数据库访问流程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B9D13-15F6-4CAF-BDC2-3D1C098B8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9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D7952E-F6C6-49B2-B397-9B6C4B4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 </a:t>
            </a:r>
            <a:r>
              <a:rPr lang="zh-CN" altLang="en-US"/>
              <a:t>建立数据源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1E680-AF8E-468E-8733-D70B70629C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DE5CD7-E174-407D-B163-D82C26F0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Acess</a:t>
            </a:r>
            <a:r>
              <a:rPr lang="zh-CN" altLang="en-US"/>
              <a:t>为例创建数据源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D4FE4F-288B-43AB-AB34-6EC26BDE1D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51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24D301-866C-4E9B-B2E8-4EBC0848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3641-78BD-450E-AD35-58E44895D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4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AEB6F3-AB28-4F69-8A88-D2739B79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注册</a:t>
            </a:r>
            <a:r>
              <a:rPr lang="en-US" altLang="zh-CN"/>
              <a:t>JDBC</a:t>
            </a:r>
            <a:r>
              <a:rPr lang="zh-CN" altLang="en-US"/>
              <a:t>驱动程序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64AB5-3002-4E5E-9CE6-A610FDC87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892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26A2D5-DDD1-4800-907F-412E7CBB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注册</a:t>
            </a:r>
            <a:r>
              <a:rPr lang="en-US" altLang="zh-CN"/>
              <a:t>JDBC</a:t>
            </a:r>
            <a:r>
              <a:rPr lang="zh-CN" altLang="en-US"/>
              <a:t>驱动程序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38FE3-8765-45FB-B5B7-DD8DF9424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29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85BC5C-F951-4685-93B4-B042F4C0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建立连接</a:t>
            </a:r>
            <a:r>
              <a:rPr lang="en-US" altLang="zh-CN"/>
              <a:t>Connection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5D862-C7E0-4CAD-A56E-6AE910ACC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9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20DEBB-DEF2-4260-B610-48F89B2C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语言中基本网络类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A9333-6328-4721-BBFA-17F41E01A0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8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D9E206-C274-4108-AD25-42AB3506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E7A79E-D9EC-4A1C-9B5C-953E0BDACF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370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E86107-9814-4B6C-B476-3E8C1085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执行</a:t>
            </a:r>
            <a:r>
              <a:rPr lang="en-US" altLang="zh-CN"/>
              <a:t>SQL</a:t>
            </a:r>
            <a:r>
              <a:rPr lang="zh-CN" altLang="en-US"/>
              <a:t>语句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DDD194-7C18-4271-B578-2C195DC21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7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72CE53-2946-4800-AF4E-4B361FD4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/>
              <a:t>创建执行</a:t>
            </a:r>
            <a:r>
              <a:rPr lang="en-US" altLang="zh-CN" sz="3200" b="1"/>
              <a:t>SQL</a:t>
            </a:r>
            <a:r>
              <a:rPr lang="zh-CN" altLang="en-US" sz="3200" b="1"/>
              <a:t>语句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190ACA-BA2B-43F5-810F-8C1DEAB24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9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03DFD3-7B34-41E6-B595-FA1D662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检索结果</a:t>
            </a:r>
            <a:r>
              <a:rPr lang="en-US" altLang="zh-CN"/>
              <a:t>ResultSet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9D19F6-4096-4B77-B1F3-C03E12C8D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9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0834EE-D2F6-4BBE-9AB1-0CBB8553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数据库的操作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CAE635-F8E3-461C-B4AC-0A4B04C8B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868871-438C-4DCF-91ED-E08F8FB2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关闭连接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FD65B-F892-4560-9189-CE0D08309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049B89-7F12-4800-AC93-CD178D49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50E94-C3F6-44C4-9EB2-4AC73932D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95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942290-ED80-4B9E-805D-F1B43872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000">
                <a:latin typeface="Times New Roman" pitchFamily="18" charset="0"/>
              </a:rPr>
              <a:t>b/s ------jsp and servlet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3B4BF1-0878-43AD-9C48-856D44FB1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64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EE95C3-783B-4539-9D48-B5D2F134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40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11DF6-2577-40A0-A527-91D33B52C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03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9DE1C7-5276-4D0D-9C5C-78BAE70D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D6365-6A1F-4369-8820-DD447D6072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9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全屏显示(4:3)</PresentationFormat>
  <Paragraphs>50</Paragraphs>
  <Slides>102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一、 网络通讯</vt:lpstr>
      <vt:lpstr>网络程序结构</vt:lpstr>
      <vt:lpstr>PowerPoint 演示文稿</vt:lpstr>
      <vt:lpstr>网络基础—TCP/IP协议簇</vt:lpstr>
      <vt:lpstr>Java常见网络编程封装</vt:lpstr>
      <vt:lpstr>Java语言中基本网络类</vt:lpstr>
      <vt:lpstr>PowerPoint 演示文稿</vt:lpstr>
      <vt:lpstr>常用类</vt:lpstr>
      <vt:lpstr>java.net.InetAddress：IP地址类</vt:lpstr>
      <vt:lpstr>java.net.InetAddress主要方法（参考）</vt:lpstr>
      <vt:lpstr>使用InetAddress</vt:lpstr>
      <vt:lpstr>URL与URLConnection</vt:lpstr>
      <vt:lpstr>java.net.URL：统一资源定位器类</vt:lpstr>
      <vt:lpstr>URL类的构造方法（参考）</vt:lpstr>
      <vt:lpstr>PowerPoint 演示文稿</vt:lpstr>
      <vt:lpstr>URL类的主要方法（参考）</vt:lpstr>
      <vt:lpstr>PowerPoint 演示文稿</vt:lpstr>
      <vt:lpstr>PowerPoint 演示文稿</vt:lpstr>
      <vt:lpstr>PowerPoint 演示文稿</vt:lpstr>
      <vt:lpstr>java.net.URLConnction</vt:lpstr>
      <vt:lpstr>URLConnection类的主要方法（参考）</vt:lpstr>
      <vt:lpstr>URLConnection类的主要方法（续，参考）</vt:lpstr>
      <vt:lpstr>URLConnection类的用法</vt:lpstr>
      <vt:lpstr>PowerPoint 演示文稿</vt:lpstr>
      <vt:lpstr>PowerPoint 演示文稿</vt:lpstr>
      <vt:lpstr>写数据到 URL</vt:lpstr>
      <vt:lpstr>PowerPoint 演示文稿</vt:lpstr>
      <vt:lpstr>关于I/O的补充说明（续）</vt:lpstr>
      <vt:lpstr>PowerPoint 演示文稿</vt:lpstr>
      <vt:lpstr>Appendx: 底层网络编程</vt:lpstr>
      <vt:lpstr>网络通信需要分别设计服务器端和客户端程序</vt:lpstr>
      <vt:lpstr>用Socket进行通信的过程</vt:lpstr>
      <vt:lpstr>创建 socket</vt:lpstr>
      <vt:lpstr>PowerPoint 演示文稿</vt:lpstr>
      <vt:lpstr>创建 socket</vt:lpstr>
      <vt:lpstr>打开 IO 流 </vt:lpstr>
      <vt:lpstr>PowerPoint 演示文稿</vt:lpstr>
      <vt:lpstr>PowerPoint 演示文稿</vt:lpstr>
      <vt:lpstr> 简单的c/s程序的设计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简单的 c/s程序的设计</vt:lpstr>
      <vt:lpstr>多线程服务器实现一般框架举例：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用Datagram Socket进行无连接的通信</vt:lpstr>
      <vt:lpstr>java.net.DatagramPacket类</vt:lpstr>
      <vt:lpstr>PowerPoint 演示文稿</vt:lpstr>
      <vt:lpstr>PowerPoint 演示文稿</vt:lpstr>
      <vt:lpstr>PowerPoint 演示文稿</vt:lpstr>
      <vt:lpstr>扩展java.nio （自学）</vt:lpstr>
      <vt:lpstr>用MulticastSocket实现多点广播</vt:lpstr>
      <vt:lpstr>PowerPoint 演示文稿</vt:lpstr>
      <vt:lpstr>PowerPoint 演示文稿</vt:lpstr>
      <vt:lpstr>PowerPoint 演示文稿</vt:lpstr>
      <vt:lpstr>PowerPoint 演示文稿</vt:lpstr>
      <vt:lpstr>私有IP地址</vt:lpstr>
      <vt:lpstr>PowerPoint 演示文稿</vt:lpstr>
      <vt:lpstr>PowerPoint 演示文稿</vt:lpstr>
      <vt:lpstr>MulticastSocket</vt:lpstr>
      <vt:lpstr>PowerPoint 演示文稿</vt:lpstr>
      <vt:lpstr>PowerPoint 演示文稿</vt:lpstr>
      <vt:lpstr>PowerPoint 演示文稿</vt:lpstr>
      <vt:lpstr>PowerPoint 演示文稿</vt:lpstr>
      <vt:lpstr>与组播组通信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JDBC与数据库编程</vt:lpstr>
      <vt:lpstr>JDBC基本结构</vt:lpstr>
      <vt:lpstr>JDBC数据库访问流程</vt:lpstr>
      <vt:lpstr>0 建立数据源</vt:lpstr>
      <vt:lpstr>以Acess为例创建数据源</vt:lpstr>
      <vt:lpstr>PowerPoint 演示文稿</vt:lpstr>
      <vt:lpstr>1 注册JDBC驱动程序</vt:lpstr>
      <vt:lpstr>1 注册JDBC驱动程序</vt:lpstr>
      <vt:lpstr>2 建立连接Connection</vt:lpstr>
      <vt:lpstr>PowerPoint 演示文稿</vt:lpstr>
      <vt:lpstr>3 执行SQL语句</vt:lpstr>
      <vt:lpstr>创建执行SQL语句</vt:lpstr>
      <vt:lpstr>4 检索结果ResultSet</vt:lpstr>
      <vt:lpstr>数据库的操作</vt:lpstr>
      <vt:lpstr>6 关闭连接</vt:lpstr>
      <vt:lpstr>PowerPoint 演示文稿</vt:lpstr>
      <vt:lpstr>b/s ------jsp and servlet</vt:lpstr>
      <vt:lpstr>PowerPoint 演示文稿</vt:lpstr>
      <vt:lpstr>PowerPoint 演示文稿</vt:lpstr>
      <vt:lpstr>PowerPoint 演示文稿</vt:lpstr>
      <vt:lpstr>PowerPoint 演示文稿</vt:lpstr>
      <vt:lpstr>持久层： hibernate 和 ibatis(myBatis)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CUMT</cp:lastModifiedBy>
  <cp:revision>1</cp:revision>
  <dcterms:created xsi:type="dcterms:W3CDTF">2021-12-29T08:06:27Z</dcterms:created>
  <dcterms:modified xsi:type="dcterms:W3CDTF">2021-12-29T08:06:27Z</dcterms:modified>
</cp:coreProperties>
</file>